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8" r:id="rId6"/>
    <p:sldId id="259" r:id="rId7"/>
    <p:sldId id="260" r:id="rId8"/>
    <p:sldId id="261" r:id="rId9"/>
    <p:sldId id="257" r:id="rId10"/>
    <p:sldId id="262" r:id="rId11"/>
    <p:sldId id="263"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1198FD-1291-8395-A3DC-065335EBE3CF}" name="Stine Kejser" initials="SK" userId="S::kest@aarhus.dk::267bdd85-d0f5-497e-ba11-2097ba012a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51020" autoAdjust="0"/>
  </p:normalViewPr>
  <p:slideViewPr>
    <p:cSldViewPr snapToGrid="0" snapToObjects="1" showGuides="1">
      <p:cViewPr varScale="1">
        <p:scale>
          <a:sx n="32" d="100"/>
          <a:sy n="32" d="100"/>
        </p:scale>
        <p:origin x="692"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0F40B-52E5-4C19-B408-3D7CCBA94FC8}" type="datetimeFigureOut">
              <a:rPr lang="da-DK" smtClean="0"/>
              <a:t>29-11-2023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D29B3-D824-481F-9F2F-71384CCFA6C6}" type="slidenum">
              <a:rPr lang="da-DK" smtClean="0"/>
              <a:t>‹nr.›</a:t>
            </a:fld>
            <a:endParaRPr lang="da-DK"/>
          </a:p>
        </p:txBody>
      </p:sp>
    </p:spTree>
    <p:extLst>
      <p:ext uri="{BB962C8B-B14F-4D97-AF65-F5344CB8AC3E}">
        <p14:creationId xmlns:p14="http://schemas.microsoft.com/office/powerpoint/2010/main" val="338112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Brug afsnittet i bogen om læsemødet som vejledning til disse slides ud over noterne til hvert slide.</a:t>
            </a:r>
          </a:p>
          <a:p>
            <a:r>
              <a:rPr lang="da-DK" dirty="0"/>
              <a:t>Læsemødet er rammesat til en lektion på 45 minutter – læsetiden kan strækkes længere, hvis I har tid.</a:t>
            </a:r>
          </a:p>
          <a:p>
            <a:r>
              <a:rPr lang="da-DK" dirty="0"/>
              <a:t>Til hvert læsemøde skal du sørge for at have et rigt bogudvalg til din elevgruppe, så der er relevante bøger til alle.</a:t>
            </a:r>
          </a:p>
          <a:p>
            <a:endParaRPr lang="da-DK" dirty="0"/>
          </a:p>
          <a:p>
            <a:endParaRPr lang="da-DK" dirty="0"/>
          </a:p>
          <a:p>
            <a:r>
              <a:rPr lang="da-DK" dirty="0"/>
              <a:t>Oversigten med feedback og læsestrategier hænges op i klassen og sættes i elevernes logbog. Se Feedback og læsestrategier i bogens værktøjskasse.</a:t>
            </a:r>
          </a:p>
        </p:txBody>
      </p:sp>
      <p:sp>
        <p:nvSpPr>
          <p:cNvPr id="4" name="Pladsholder til slidenummer 3"/>
          <p:cNvSpPr>
            <a:spLocks noGrp="1"/>
          </p:cNvSpPr>
          <p:nvPr>
            <p:ph type="sldNum" sz="quarter" idx="5"/>
          </p:nvPr>
        </p:nvSpPr>
        <p:spPr/>
        <p:txBody>
          <a:bodyPr/>
          <a:lstStyle/>
          <a:p>
            <a:fld id="{C32D29B3-D824-481F-9F2F-71384CCFA6C6}" type="slidenum">
              <a:rPr lang="da-DK" smtClean="0"/>
              <a:t>1</a:t>
            </a:fld>
            <a:endParaRPr lang="da-DK"/>
          </a:p>
        </p:txBody>
      </p:sp>
    </p:spTree>
    <p:extLst>
      <p:ext uri="{BB962C8B-B14F-4D97-AF65-F5344CB8AC3E}">
        <p14:creationId xmlns:p14="http://schemas.microsoft.com/office/powerpoint/2010/main" val="256559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Lav en landing, der understøtter positive emotioner og samhørighed.  Landingens indhold afhænger af, hvordan du sætter dine styrker i spil – og hvad eleverne har af input. Det skal være ganske kort og markere, at nu skal I </a:t>
            </a:r>
            <a:r>
              <a:rPr lang="da-DK" dirty="0" err="1"/>
              <a:t>i</a:t>
            </a:r>
            <a:r>
              <a:rPr lang="da-DK" dirty="0"/>
              <a:t> gang med læsemødet. Det styrker samhørigheden og bringer smil på læben.</a:t>
            </a:r>
          </a:p>
          <a:p>
            <a:endParaRPr lang="da-DK" dirty="0"/>
          </a:p>
          <a:p>
            <a:r>
              <a:rPr lang="da-DK" dirty="0"/>
              <a:t>Tidsaspekt: under 5 minutter </a:t>
            </a:r>
          </a:p>
        </p:txBody>
      </p:sp>
      <p:sp>
        <p:nvSpPr>
          <p:cNvPr id="4" name="Pladsholder til slidenummer 3"/>
          <p:cNvSpPr>
            <a:spLocks noGrp="1"/>
          </p:cNvSpPr>
          <p:nvPr>
            <p:ph type="sldNum" sz="quarter" idx="5"/>
          </p:nvPr>
        </p:nvSpPr>
        <p:spPr/>
        <p:txBody>
          <a:bodyPr/>
          <a:lstStyle/>
          <a:p>
            <a:fld id="{C32D29B3-D824-481F-9F2F-71384CCFA6C6}" type="slidenum">
              <a:rPr lang="da-DK" smtClean="0"/>
              <a:t>2</a:t>
            </a:fld>
            <a:endParaRPr lang="da-DK"/>
          </a:p>
        </p:txBody>
      </p:sp>
    </p:spTree>
    <p:extLst>
      <p:ext uri="{BB962C8B-B14F-4D97-AF65-F5344CB8AC3E}">
        <p14:creationId xmlns:p14="http://schemas.microsoft.com/office/powerpoint/2010/main" val="345059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Skriv gerne dagsordenen op på tavle, så den forbliver synlig og brug gerne time timer til hvert punkt. Tallene er minutter.</a:t>
            </a:r>
          </a:p>
          <a:p>
            <a:endParaRPr lang="da-DK" dirty="0"/>
          </a:p>
          <a:p>
            <a:r>
              <a:rPr lang="da-DK" dirty="0"/>
              <a:t>Info: Dagens program kan I se her. Vi er sammen om læsning de næste 45 minutter. </a:t>
            </a:r>
          </a:p>
        </p:txBody>
      </p:sp>
      <p:sp>
        <p:nvSpPr>
          <p:cNvPr id="4" name="Pladsholder til slidenummer 3"/>
          <p:cNvSpPr>
            <a:spLocks noGrp="1"/>
          </p:cNvSpPr>
          <p:nvPr>
            <p:ph type="sldNum" sz="quarter" idx="5"/>
          </p:nvPr>
        </p:nvSpPr>
        <p:spPr/>
        <p:txBody>
          <a:bodyPr/>
          <a:lstStyle/>
          <a:p>
            <a:fld id="{C32D29B3-D824-481F-9F2F-71384CCFA6C6}" type="slidenum">
              <a:rPr lang="da-DK" smtClean="0"/>
              <a:t>3</a:t>
            </a:fld>
            <a:endParaRPr lang="da-DK"/>
          </a:p>
        </p:txBody>
      </p:sp>
    </p:spTree>
    <p:extLst>
      <p:ext uri="{BB962C8B-B14F-4D97-AF65-F5344CB8AC3E}">
        <p14:creationId xmlns:p14="http://schemas.microsoft.com/office/powerpoint/2010/main" val="9325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a:t>
            </a:r>
          </a:p>
          <a:p>
            <a:r>
              <a:rPr lang="da-DK" b="1" dirty="0"/>
              <a:t>Det allerførste læsemøde</a:t>
            </a:r>
            <a:r>
              <a:rPr lang="da-DK" dirty="0"/>
              <a:t>: På dette møde har I endnu ikke valgt bøger, så på det første møde skal I starte med at vælge bøger. (På de kommende møder er bogvalg på slide 6, så du kan evt. bruge dette slide).</a:t>
            </a:r>
          </a:p>
          <a:p>
            <a:r>
              <a:rPr lang="da-DK" dirty="0"/>
              <a:t>Præsenter et par bøger ved at: </a:t>
            </a:r>
          </a:p>
          <a:p>
            <a:r>
              <a:rPr lang="da-DK" dirty="0"/>
              <a:t>• Læse bagsideteksten op.</a:t>
            </a:r>
          </a:p>
          <a:p>
            <a:r>
              <a:rPr lang="da-DK" dirty="0"/>
              <a:t>• Spørge hvad de tror, bogen handler om, og om de kender noget til emnet (aktiver forforståelse og forudsigelse).</a:t>
            </a:r>
          </a:p>
          <a:p>
            <a:r>
              <a:rPr lang="da-DK" dirty="0"/>
              <a:t>• Læse en lille passage fra bogen, og vise dem siderne i bogen.</a:t>
            </a:r>
          </a:p>
          <a:p>
            <a:r>
              <a:rPr lang="da-DK" dirty="0"/>
              <a:t>Lad eleverne vælge 1-2 bøger. Lad dem </a:t>
            </a:r>
            <a:r>
              <a:rPr lang="da-DK" dirty="0" err="1"/>
              <a:t>stillelæse</a:t>
            </a:r>
            <a:r>
              <a:rPr lang="da-DK" dirty="0"/>
              <a:t> lidt eller inspirer til en læsemåde, de kan afprøve.</a:t>
            </a:r>
          </a:p>
          <a:p>
            <a:endParaRPr lang="da-DK" dirty="0"/>
          </a:p>
          <a:p>
            <a:r>
              <a:rPr lang="da-DK" b="1" dirty="0"/>
              <a:t>På de øvrige læsemøder </a:t>
            </a:r>
            <a:r>
              <a:rPr lang="da-DK" dirty="0"/>
              <a:t>starter I med, at 2 elever fortæller om bøger, de har læst. Eleverne har forberedt at fortælle om deres bog. Skabelonen ”Fortæl om din bog” kan bruges, når de forbereder sig. Den findes i bogens værktøjskasse.</a:t>
            </a:r>
          </a:p>
          <a:p>
            <a:endParaRPr lang="da-DK" dirty="0"/>
          </a:p>
          <a:p>
            <a:r>
              <a:rPr lang="da-DK" dirty="0"/>
              <a:t>Skab evt. et miljø med en fortællerstol eller lignende.</a:t>
            </a:r>
          </a:p>
          <a:p>
            <a:r>
              <a:rPr lang="da-DK" dirty="0"/>
              <a:t>I kan evt. have en tavle, hvor I tager en kopi af bogen forside og hænger op. Her kan eleven så sætte en mærkat på med sit navn og antal stjerner. Så kan I følge med i, hvad I læser, hvem der læser det samme og hvor mange stjerner bøgerne får.</a:t>
            </a:r>
          </a:p>
          <a:p>
            <a:endParaRPr lang="da-DK" dirty="0"/>
          </a:p>
          <a:p>
            <a:r>
              <a:rPr lang="da-DK" dirty="0"/>
              <a:t>Se i bogen for ideer til andre mere kreative måder at dele læseoplevelser på, hvis det passer godt til din elevgruppe, og I har tid til at udfolde dette.</a:t>
            </a:r>
          </a:p>
          <a:p>
            <a:endParaRPr lang="da-DK" dirty="0"/>
          </a:p>
          <a:p>
            <a:r>
              <a:rPr lang="da-DK" dirty="0"/>
              <a:t>Du kan også fortælle om en bog – evt. hver gang som supplement, så du modellerer, hvordan man kan gribe det an og inspirere til bøger. Inviter også gerne fra tid til en anden en ældre elev, der som rollemodel gerne vil fortælle om en bog.</a:t>
            </a:r>
          </a:p>
          <a:p>
            <a:endParaRPr lang="da-DK" dirty="0"/>
          </a:p>
          <a:p>
            <a:r>
              <a:rPr lang="da-DK" dirty="0"/>
              <a:t>Tidsaspekt: 10 minutter.</a:t>
            </a:r>
          </a:p>
          <a:p>
            <a:endParaRPr lang="da-DK" dirty="0"/>
          </a:p>
        </p:txBody>
      </p:sp>
      <p:sp>
        <p:nvSpPr>
          <p:cNvPr id="4" name="Pladsholder til slidenummer 3"/>
          <p:cNvSpPr>
            <a:spLocks noGrp="1"/>
          </p:cNvSpPr>
          <p:nvPr>
            <p:ph type="sldNum" sz="quarter" idx="5"/>
          </p:nvPr>
        </p:nvSpPr>
        <p:spPr/>
        <p:txBody>
          <a:bodyPr/>
          <a:lstStyle/>
          <a:p>
            <a:fld id="{C32D29B3-D824-481F-9F2F-71384CCFA6C6}" type="slidenum">
              <a:rPr lang="da-DK" smtClean="0"/>
              <a:t>4</a:t>
            </a:fld>
            <a:endParaRPr lang="da-DK"/>
          </a:p>
        </p:txBody>
      </p:sp>
    </p:spTree>
    <p:extLst>
      <p:ext uri="{BB962C8B-B14F-4D97-AF65-F5344CB8AC3E}">
        <p14:creationId xmlns:p14="http://schemas.microsoft.com/office/powerpoint/2010/main" val="189902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Du skal modellere en læsestrategi. På hvert læsemøde øver I én af læsestrategierne, så eleverne får genopfrisket afkodningsstrategier. Efter du har demonstreret en læsestrategi, afprøver eleverne strategien med en makker.</a:t>
            </a:r>
          </a:p>
          <a:p>
            <a:endParaRPr lang="da-DK" dirty="0"/>
          </a:p>
          <a:p>
            <a:r>
              <a:rPr lang="da-DK" dirty="0"/>
              <a:t>Når læsestrategien er øvet, får eleverne læsetid enten selvstændigt eller to og to. De kan bestemme læsemåde. Inspirer dem til valget ved kort at vise to forskellige læsemåder.</a:t>
            </a:r>
          </a:p>
          <a:p>
            <a:endParaRPr lang="da-DK" dirty="0"/>
          </a:p>
          <a:p>
            <a:r>
              <a:rPr lang="da-DK" dirty="0"/>
              <a:t>Mens eleverne læser, giver du feedback på deres læsning. Afhængigt af antal elever, kan du nå halvdelen eller alle hver gang. Lyt til elevens højtlæsning ca. et minut og giv feedback. Fortæl eleven, hvad du lægger mærke til, han allerede gør og giv evt. en ide til en læsestrategi, der kan være god at bruge. Feedbacken skal være med fokus på det, eleven allerede mestrer.</a:t>
            </a:r>
          </a:p>
          <a:p>
            <a:endParaRPr lang="da-DK" dirty="0"/>
          </a:p>
          <a:p>
            <a:r>
              <a:rPr lang="da-DK" dirty="0"/>
              <a:t>Prøv at gøre din feedback konkret og beskrivende frem for vurderende. I bogen finder du forskellige feedbackudsagn, du kan bruge som inspiration udover den specifikke feedback på højtlæsningen. Følg gerne feedback op med et spørgsmål, hvor du viser din interesse for elevens læsning.</a:t>
            </a:r>
          </a:p>
          <a:p>
            <a:endParaRPr lang="da-DK" dirty="0"/>
          </a:p>
          <a:p>
            <a:r>
              <a:rPr lang="da-DK" dirty="0"/>
              <a:t>Tidaspekt: 15 minutter </a:t>
            </a:r>
          </a:p>
        </p:txBody>
      </p:sp>
      <p:sp>
        <p:nvSpPr>
          <p:cNvPr id="4" name="Pladsholder til slidenummer 3"/>
          <p:cNvSpPr>
            <a:spLocks noGrp="1"/>
          </p:cNvSpPr>
          <p:nvPr>
            <p:ph type="sldNum" sz="quarter" idx="5"/>
          </p:nvPr>
        </p:nvSpPr>
        <p:spPr/>
        <p:txBody>
          <a:bodyPr/>
          <a:lstStyle/>
          <a:p>
            <a:fld id="{C32D29B3-D824-481F-9F2F-71384CCFA6C6}" type="slidenum">
              <a:rPr lang="da-DK" smtClean="0"/>
              <a:t>5</a:t>
            </a:fld>
            <a:endParaRPr lang="da-DK"/>
          </a:p>
        </p:txBody>
      </p:sp>
    </p:spTree>
    <p:extLst>
      <p:ext uri="{BB962C8B-B14F-4D97-AF65-F5344CB8AC3E}">
        <p14:creationId xmlns:p14="http://schemas.microsoft.com/office/powerpoint/2010/main" val="262791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Repeter fra intromødet hvordan bøger vælges. Vis og fortæl om to forskellige bøger. Inviter gerne af og til et par lidt ældre elever, der også har oplevet læseudfordringer til at fortælle om gode bøger, de har læst. De kan fungere som rollemodeller.</a:t>
            </a:r>
          </a:p>
          <a:p>
            <a:r>
              <a:rPr lang="da-DK" dirty="0"/>
              <a:t>Eleverne vælger herefter bøger. Gerne to bøger, så der er lidt at skifte imellem. De vælger en læsemåde, de vil afprøve. </a:t>
            </a:r>
          </a:p>
          <a:p>
            <a:endParaRPr lang="da-DK" dirty="0"/>
          </a:p>
          <a:p>
            <a:r>
              <a:rPr lang="da-DK" dirty="0"/>
              <a:t>Plakat med læsemåder hænger i klassen og er i deres logbog (klistret ind eller digitalt i dokumentet).</a:t>
            </a:r>
          </a:p>
          <a:p>
            <a:endParaRPr lang="da-DK" dirty="0"/>
          </a:p>
          <a:p>
            <a:r>
              <a:rPr lang="da-DK" dirty="0"/>
              <a:t>Tidsaspekt: 5-10 minutter</a:t>
            </a:r>
          </a:p>
        </p:txBody>
      </p:sp>
      <p:sp>
        <p:nvSpPr>
          <p:cNvPr id="4" name="Pladsholder til slidenummer 3"/>
          <p:cNvSpPr>
            <a:spLocks noGrp="1"/>
          </p:cNvSpPr>
          <p:nvPr>
            <p:ph type="sldNum" sz="quarter" idx="5"/>
          </p:nvPr>
        </p:nvSpPr>
        <p:spPr/>
        <p:txBody>
          <a:bodyPr/>
          <a:lstStyle/>
          <a:p>
            <a:fld id="{C32D29B3-D824-481F-9F2F-71384CCFA6C6}" type="slidenum">
              <a:rPr lang="da-DK" smtClean="0"/>
              <a:t>6</a:t>
            </a:fld>
            <a:endParaRPr lang="da-DK"/>
          </a:p>
        </p:txBody>
      </p:sp>
    </p:spTree>
    <p:extLst>
      <p:ext uri="{BB962C8B-B14F-4D97-AF65-F5344CB8AC3E}">
        <p14:creationId xmlns:p14="http://schemas.microsoft.com/office/powerpoint/2010/main" val="259522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a:t>
            </a:r>
          </a:p>
          <a:p>
            <a:r>
              <a:rPr lang="da-DK" dirty="0"/>
              <a:t>Eleverne noterer, hvilken bog de vil læse i til næste møde. I Værktøjskassen finder du kopisiden </a:t>
            </a:r>
            <a:r>
              <a:rPr lang="da-DK" i="1" dirty="0"/>
              <a:t>Skabelon til læsevalg</a:t>
            </a:r>
            <a:r>
              <a:rPr lang="da-DK" dirty="0"/>
              <a:t>. Refleksionerne skal tilbydes som støtte til, at de tænker over egne valg. </a:t>
            </a:r>
          </a:p>
          <a:p>
            <a:endParaRPr lang="da-DK" dirty="0"/>
          </a:p>
          <a:p>
            <a:r>
              <a:rPr lang="da-DK" dirty="0"/>
              <a:t>Eleven noterer herefter hvilken læsemåde, han/hun har lyst til at bruge i hvilken bog. Nogle elever kan godt lide at læse i to forskellige bøger, så man kan skifte mellem hvad, og hvordan man læser. Andre vil hellere læse i en enkelt bog. </a:t>
            </a:r>
          </a:p>
          <a:p>
            <a:endParaRPr lang="da-DK" dirty="0"/>
          </a:p>
          <a:p>
            <a:r>
              <a:rPr lang="da-DK" dirty="0"/>
              <a:t>Det er ikke så vigtigt, at eleven følger sin planer til punkt og prikke, men det er en måde at reflektere og tale med hinanden om prioriteter i læsningen. Når eleverne ændrer planer i løbet af ugen, styrker det autonomien og giver lejlighed til at reflektere over, hvordan, hvornår og i hvad de læser.</a:t>
            </a:r>
          </a:p>
          <a:p>
            <a:r>
              <a:rPr lang="da-DK" dirty="0"/>
              <a:t>Inddrag løbende eleverne i læsemøderne, så I sammen definerer, om I også vil anvende logbogen på andre måder hen ad vejen – se mere i bogen under læsemøde.</a:t>
            </a:r>
          </a:p>
          <a:p>
            <a:endParaRPr lang="da-DK" dirty="0"/>
          </a:p>
          <a:p>
            <a:r>
              <a:rPr lang="da-DK" dirty="0"/>
              <a:t>Tidsaspekt: 5 minutter.</a:t>
            </a:r>
          </a:p>
        </p:txBody>
      </p:sp>
      <p:sp>
        <p:nvSpPr>
          <p:cNvPr id="4" name="Pladsholder til slidenummer 3"/>
          <p:cNvSpPr>
            <a:spLocks noGrp="1"/>
          </p:cNvSpPr>
          <p:nvPr>
            <p:ph type="sldNum" sz="quarter" idx="5"/>
          </p:nvPr>
        </p:nvSpPr>
        <p:spPr/>
        <p:txBody>
          <a:bodyPr/>
          <a:lstStyle/>
          <a:p>
            <a:fld id="{C32D29B3-D824-481F-9F2F-71384CCFA6C6}" type="slidenum">
              <a:rPr lang="da-DK" smtClean="0"/>
              <a:t>7</a:t>
            </a:fld>
            <a:endParaRPr lang="da-DK"/>
          </a:p>
        </p:txBody>
      </p:sp>
    </p:spTree>
    <p:extLst>
      <p:ext uri="{BB962C8B-B14F-4D97-AF65-F5344CB8AC3E}">
        <p14:creationId xmlns:p14="http://schemas.microsoft.com/office/powerpoint/2010/main" val="425330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Afslut hvert læsemøde med, at eleverne deler positive oplevelser. </a:t>
            </a:r>
          </a:p>
          <a:p>
            <a:r>
              <a:rPr lang="da-DK" dirty="0"/>
              <a:t>Giv også rum til at de kan give deres feedback på, om der er noget, de synes skal ændres eller tilføjes i jeres møder. </a:t>
            </a:r>
          </a:p>
          <a:p>
            <a:r>
              <a:rPr lang="da-DK" dirty="0"/>
              <a:t>Varier sådan, at de nogle gange deler deres tanker to og to, andre gange er 2-3 elever, der deler med alle. </a:t>
            </a:r>
          </a:p>
          <a:p>
            <a:r>
              <a:rPr lang="da-DK" dirty="0"/>
              <a:t>I punkterne herunder lægges også op til, at eleverne lægger mærke til både sig selv og andre.</a:t>
            </a:r>
          </a:p>
          <a:p>
            <a:endParaRPr lang="da-DK" dirty="0"/>
          </a:p>
          <a:p>
            <a:r>
              <a:rPr lang="da-DK" dirty="0"/>
              <a:t>Tidsaspekt: 5 minutter.</a:t>
            </a:r>
          </a:p>
        </p:txBody>
      </p:sp>
      <p:sp>
        <p:nvSpPr>
          <p:cNvPr id="4" name="Pladsholder til slidenummer 3"/>
          <p:cNvSpPr>
            <a:spLocks noGrp="1"/>
          </p:cNvSpPr>
          <p:nvPr>
            <p:ph type="sldNum" sz="quarter" idx="5"/>
          </p:nvPr>
        </p:nvSpPr>
        <p:spPr/>
        <p:txBody>
          <a:bodyPr/>
          <a:lstStyle/>
          <a:p>
            <a:fld id="{C32D29B3-D824-481F-9F2F-71384CCFA6C6}" type="slidenum">
              <a:rPr lang="da-DK" smtClean="0"/>
              <a:t>8</a:t>
            </a:fld>
            <a:endParaRPr lang="da-DK"/>
          </a:p>
        </p:txBody>
      </p:sp>
    </p:spTree>
    <p:extLst>
      <p:ext uri="{BB962C8B-B14F-4D97-AF65-F5344CB8AC3E}">
        <p14:creationId xmlns:p14="http://schemas.microsoft.com/office/powerpoint/2010/main" val="81942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1FA73-0E09-8149-B749-6442F5FF7D5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A57858E-8397-0A48-9808-4476B7AFF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72AEA52-C444-364D-8420-16FD50347396}"/>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9C58843C-A135-7640-8B61-8CD68F238ED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C1F108-B40B-F447-8617-2989742F5043}"/>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99274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D506C-9D24-9648-9EDF-532BEDA3C7A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896BB95-131A-6442-8BA5-2EF3FF700D4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7602BB7-18CF-8B40-ACDB-9F1FA46E70D9}"/>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72D0A4BC-E03C-EC44-9226-D5BDE90755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8928597-4775-B242-968A-5B5719C71BE0}"/>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6665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8BF3611-E60C-3248-9000-55A4A6F846F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499D628-22C6-C048-8707-86841709CE5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DB759D-C665-CA4D-B840-28A3D56195A3}"/>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340E17C3-6617-EE43-9198-0CDF0247989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F7378F-D57C-A249-BF7E-C7B08F7AE6D0}"/>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357734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C2A98-4670-6741-A594-32926AB4C67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4E1D59-C14D-3A43-87C5-264B9CCCB0E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2C4CDC-C426-9747-91B6-202BC8C4F36C}"/>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C578E2B7-4A62-EB42-A714-73D417A0A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0BA2D1-7161-434B-BF2F-31226C8B743A}"/>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2155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2FACC-D6DB-EF4D-8CF1-8CFE04F63E0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1B7BCC2-6E8B-BE48-ADAE-A7E7503B5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6779D72-8430-BC40-9D05-905FDF43B7C7}"/>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96012F83-6986-1D45-A853-F47A56FC4B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06ABE4-0066-B140-B20F-3A53366C85FF}"/>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05312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DCF5B-34CC-F141-A2CC-9DB8467CDA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2E8A91B-2AF9-0843-9D28-71F4E5B157D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F762C48-8637-064B-A7BA-73AB3874D80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F242496-6685-0140-902A-E590090D268A}"/>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F039A22B-45D0-E245-ADFD-1C52E37F84A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8660471-17BD-EA44-883D-7C1434A4965C}"/>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29025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CBA1-FE39-824A-BAE5-919FE0E330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37B5D4D-EA5F-B443-83D0-11750E781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991D53D-EE59-EF41-891F-705B839C912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3E28202-3AAA-144B-AB50-D53162135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98AC87F-C593-8E4D-836F-BBEDADD07B5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1983ACA-9C35-694D-A15A-647C501BC77B}"/>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8" name="Pladsholder til sidefod 7">
            <a:extLst>
              <a:ext uri="{FF2B5EF4-FFF2-40B4-BE49-F238E27FC236}">
                <a16:creationId xmlns:a16="http://schemas.microsoft.com/office/drawing/2014/main" id="{D17B598B-0302-6440-9A4C-BA0C7134B70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A601549-CE64-E448-95EC-0473FEF52A55}"/>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77721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DEEFA-31E3-2844-B413-75F95571C0F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5A8A840-9F69-404B-B290-135ECFF7A1F2}"/>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4" name="Pladsholder til sidefod 3">
            <a:extLst>
              <a:ext uri="{FF2B5EF4-FFF2-40B4-BE49-F238E27FC236}">
                <a16:creationId xmlns:a16="http://schemas.microsoft.com/office/drawing/2014/main" id="{9E6C4EF9-1513-9B41-BAE4-D831C8D0435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C39B563-E926-BC49-9A67-643007F32CE9}"/>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19034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39A8343-9511-F543-A3BA-F038A9FE07D9}"/>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3" name="Pladsholder til sidefod 2">
            <a:extLst>
              <a:ext uri="{FF2B5EF4-FFF2-40B4-BE49-F238E27FC236}">
                <a16:creationId xmlns:a16="http://schemas.microsoft.com/office/drawing/2014/main" id="{BD1BFE7E-D620-2846-A68D-DC6F7167BAE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7246E80-D91B-FF4C-829A-6EF9AA701021}"/>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97154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B636A-F5FF-534B-9721-D294613BD68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25B08EA-4C7E-5140-95BE-BE92A382C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38EE465-E510-F142-9EC7-F6725F786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DDA1002-44EF-B14C-9329-81CF7986C3D0}"/>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31C93AE6-46AD-2846-8144-3D336AC5407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6C2A9ED-85D6-254D-A64E-1F37A6CD6132}"/>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53412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359F5-879E-C948-ADC1-27E0474ADD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8B51197-F646-A34A-823B-B82E5A04D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EA9974A-8C0C-904A-AFCD-E96D2F1C1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3BC90D2-A680-B14C-B198-BDAE5392CE09}"/>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B1A3555E-2DDA-0448-AEBF-28CE2C4726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B64C323-8558-8E45-A0A8-43C0636C854E}"/>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60073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FAD93FD-0F2A-7B4E-9C66-AC9B3E165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F7201D3-103D-D94D-808B-3926BF5E9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84872E3-2DB3-1D41-A6DA-88BD8DCE5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BDC36D52-3F4E-7D49-AC7E-D38CC0CB5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7F61D2C-9746-C44C-8E56-7820BD130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BDE7C-E6BA-8347-BAD5-51D4200F80D7}" type="slidenum">
              <a:rPr lang="da-DK" smtClean="0"/>
              <a:t>‹nr.›</a:t>
            </a:fld>
            <a:endParaRPr lang="da-DK"/>
          </a:p>
        </p:txBody>
      </p:sp>
    </p:spTree>
    <p:extLst>
      <p:ext uri="{BB962C8B-B14F-4D97-AF65-F5344CB8AC3E}">
        <p14:creationId xmlns:p14="http://schemas.microsoft.com/office/powerpoint/2010/main" val="182291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10;&#10;Automatisk genereret beskrivelse">
            <a:extLst>
              <a:ext uri="{FF2B5EF4-FFF2-40B4-BE49-F238E27FC236}">
                <a16:creationId xmlns:a16="http://schemas.microsoft.com/office/drawing/2014/main" id="{E32A1F3C-82C9-9382-556F-F848BC1A23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653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AAB0-E7AC-82B8-CC70-5C260A839DFA}"/>
              </a:ext>
            </a:extLst>
          </p:cNvPr>
          <p:cNvSpPr>
            <a:spLocks noGrp="1"/>
          </p:cNvSpPr>
          <p:nvPr>
            <p:ph type="title" idx="4294967295"/>
          </p:nvPr>
        </p:nvSpPr>
        <p:spPr>
          <a:xfrm>
            <a:off x="0" y="1154113"/>
            <a:ext cx="3648075" cy="4460875"/>
          </a:xfrm>
        </p:spPr>
        <p:txBody>
          <a:bodyPr>
            <a:normAutofit/>
          </a:bodyPr>
          <a:lstStyle/>
          <a:p>
            <a:r>
              <a:rPr lang="da-DK" b="1" dirty="0">
                <a:solidFill>
                  <a:srgbClr val="FFFFFF"/>
                </a:solidFill>
              </a:rPr>
              <a:t>Landing</a:t>
            </a:r>
          </a:p>
        </p:txBody>
      </p:sp>
      <p:pic>
        <p:nvPicPr>
          <p:cNvPr id="5" name="Billede 4" descr="Et billede, der indeholder kort&#10;&#10;Automatisk genereret beskrivelse">
            <a:extLst>
              <a:ext uri="{FF2B5EF4-FFF2-40B4-BE49-F238E27FC236}">
                <a16:creationId xmlns:a16="http://schemas.microsoft.com/office/drawing/2014/main" id="{C3959A23-1A81-A2B0-1272-B9BA0EB91DE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031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71A8F-4714-6DCC-5905-F3D1A5E4ABAB}"/>
              </a:ext>
            </a:extLst>
          </p:cNvPr>
          <p:cNvSpPr>
            <a:spLocks noGrp="1"/>
          </p:cNvSpPr>
          <p:nvPr>
            <p:ph type="title" idx="4294967295"/>
          </p:nvPr>
        </p:nvSpPr>
        <p:spPr>
          <a:xfrm>
            <a:off x="0" y="1154113"/>
            <a:ext cx="3648075" cy="4460875"/>
          </a:xfrm>
        </p:spPr>
        <p:txBody>
          <a:bodyPr>
            <a:normAutofit/>
          </a:bodyPr>
          <a:lstStyle/>
          <a:p>
            <a:r>
              <a:rPr lang="da-DK" b="1" dirty="0">
                <a:solidFill>
                  <a:srgbClr val="FFFFFF"/>
                </a:solidFill>
              </a:rPr>
              <a:t>Program</a:t>
            </a:r>
          </a:p>
        </p:txBody>
      </p:sp>
      <p:pic>
        <p:nvPicPr>
          <p:cNvPr id="4" name="Billede 3" descr="Et billede, der indeholder kort&#10;&#10;Automatisk genereret beskrivelse">
            <a:extLst>
              <a:ext uri="{FF2B5EF4-FFF2-40B4-BE49-F238E27FC236}">
                <a16:creationId xmlns:a16="http://schemas.microsoft.com/office/drawing/2014/main" id="{24944497-C7D5-0ABC-31F9-9423FDD8FBB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169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iagram&#10;&#10;Automatisk genereret beskrivelse">
            <a:extLst>
              <a:ext uri="{FF2B5EF4-FFF2-40B4-BE49-F238E27FC236}">
                <a16:creationId xmlns:a16="http://schemas.microsoft.com/office/drawing/2014/main" id="{6A5D8DB0-4EB7-E661-3135-AF53529D9B4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92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iagram&#10;&#10;Automatisk genereret beskrivelse">
            <a:extLst>
              <a:ext uri="{FF2B5EF4-FFF2-40B4-BE49-F238E27FC236}">
                <a16:creationId xmlns:a16="http://schemas.microsoft.com/office/drawing/2014/main" id="{6CB87195-0505-DEC8-3249-B9F162646E6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498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FE03-28BC-7194-04B5-5982DC78C076}"/>
              </a:ext>
            </a:extLst>
          </p:cNvPr>
          <p:cNvSpPr>
            <a:spLocks noGrp="1"/>
          </p:cNvSpPr>
          <p:nvPr>
            <p:ph type="title" idx="4294967295"/>
          </p:nvPr>
        </p:nvSpPr>
        <p:spPr>
          <a:xfrm>
            <a:off x="0" y="1154113"/>
            <a:ext cx="3648075" cy="4460875"/>
          </a:xfrm>
        </p:spPr>
        <p:txBody>
          <a:bodyPr>
            <a:normAutofit/>
          </a:bodyPr>
          <a:lstStyle/>
          <a:p>
            <a:r>
              <a:rPr lang="da-DK" b="1" dirty="0">
                <a:solidFill>
                  <a:srgbClr val="FFFFFF"/>
                </a:solidFill>
              </a:rPr>
              <a:t>Nye bøger</a:t>
            </a:r>
          </a:p>
        </p:txBody>
      </p:sp>
      <p:pic>
        <p:nvPicPr>
          <p:cNvPr id="4" name="Billede 3" descr="Et billede, der indeholder diagram&#10;&#10;Automatisk genereret beskrivelse">
            <a:extLst>
              <a:ext uri="{FF2B5EF4-FFF2-40B4-BE49-F238E27FC236}">
                <a16:creationId xmlns:a16="http://schemas.microsoft.com/office/drawing/2014/main" id="{62927E5F-5854-20E0-4E5E-913AEF9C5B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418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6BA-D13D-397F-CAF5-A0A2783E9B2E}"/>
              </a:ext>
            </a:extLst>
          </p:cNvPr>
          <p:cNvSpPr>
            <a:spLocks noGrp="1"/>
          </p:cNvSpPr>
          <p:nvPr>
            <p:ph type="title" idx="4294967295"/>
          </p:nvPr>
        </p:nvSpPr>
        <p:spPr>
          <a:xfrm>
            <a:off x="0" y="1154113"/>
            <a:ext cx="3648075" cy="4460875"/>
          </a:xfrm>
        </p:spPr>
        <p:txBody>
          <a:bodyPr>
            <a:normAutofit/>
          </a:bodyPr>
          <a:lstStyle/>
          <a:p>
            <a:r>
              <a:rPr lang="da-DK" b="1" dirty="0">
                <a:solidFill>
                  <a:srgbClr val="FFFFFF"/>
                </a:solidFill>
              </a:rPr>
              <a:t>Logbogen</a:t>
            </a:r>
          </a:p>
        </p:txBody>
      </p:sp>
      <p:pic>
        <p:nvPicPr>
          <p:cNvPr id="4" name="Billede 3" descr="Et billede, der indeholder diagram&#10;&#10;Automatisk genereret beskrivelse">
            <a:extLst>
              <a:ext uri="{FF2B5EF4-FFF2-40B4-BE49-F238E27FC236}">
                <a16:creationId xmlns:a16="http://schemas.microsoft.com/office/drawing/2014/main" id="{735728B7-A1B5-2934-A1C9-E656B106F43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460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tekst&#10;&#10;Automatisk genereret beskrivelse">
            <a:extLst>
              <a:ext uri="{FF2B5EF4-FFF2-40B4-BE49-F238E27FC236}">
                <a16:creationId xmlns:a16="http://schemas.microsoft.com/office/drawing/2014/main" id="{CF3CBF9C-B4E6-4F20-242A-8B1551F4DDB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23287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b2a2b7-2160-4ed2-816c-95fcf250e5d7" xsi:nil="true"/>
    <lcf76f155ced4ddcb4097134ff3c332f xmlns="479fada2-211b-4161-b413-cf6340a7a1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D7FE6119CBA784E98DAEA6157CC3ED3" ma:contentTypeVersion="16" ma:contentTypeDescription="Opret et nyt dokument." ma:contentTypeScope="" ma:versionID="912028ec1f91050d7cc2fc1aa632b24f">
  <xsd:schema xmlns:xsd="http://www.w3.org/2001/XMLSchema" xmlns:xs="http://www.w3.org/2001/XMLSchema" xmlns:p="http://schemas.microsoft.com/office/2006/metadata/properties" xmlns:ns2="479fada2-211b-4161-b413-cf6340a7a17e" xmlns:ns3="7bb2a2b7-2160-4ed2-816c-95fcf250e5d7" targetNamespace="http://schemas.microsoft.com/office/2006/metadata/properties" ma:root="true" ma:fieldsID="2a2b323736ea4d24bb14fabaf82e633e" ns2:_="" ns3:_="">
    <xsd:import namespace="479fada2-211b-4161-b413-cf6340a7a17e"/>
    <xsd:import namespace="7bb2a2b7-2160-4ed2-816c-95fcf250e5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fada2-211b-4161-b413-cf6340a7a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b2a2b7-2160-4ed2-816c-95fcf250e5d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2d5fdc6-cda7-4b4f-9e86-5fddc50909aa}" ma:internalName="TaxCatchAll" ma:showField="CatchAllData" ma:web="7bb2a2b7-2160-4ed2-816c-95fcf250e5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3D57E-2D70-4541-9B7B-8A8DAAB2E9D8}">
  <ds:schemaRefs>
    <ds:schemaRef ds:uri="http://purl.org/dc/terms/"/>
    <ds:schemaRef ds:uri="http://schemas.microsoft.com/office/infopath/2007/PartnerControls"/>
    <ds:schemaRef ds:uri="http://schemas.microsoft.com/office/2006/documentManagement/types"/>
    <ds:schemaRef ds:uri="479fada2-211b-4161-b413-cf6340a7a17e"/>
    <ds:schemaRef ds:uri="http://schemas.microsoft.com/office/2006/metadata/properties"/>
    <ds:schemaRef ds:uri="http://purl.org/dc/elements/1.1/"/>
    <ds:schemaRef ds:uri="http://schemas.openxmlformats.org/package/2006/metadata/core-properties"/>
    <ds:schemaRef ds:uri="7bb2a2b7-2160-4ed2-816c-95fcf250e5d7"/>
    <ds:schemaRef ds:uri="http://www.w3.org/XML/1998/namespace"/>
    <ds:schemaRef ds:uri="http://purl.org/dc/dcmitype/"/>
  </ds:schemaRefs>
</ds:datastoreItem>
</file>

<file path=customXml/itemProps2.xml><?xml version="1.0" encoding="utf-8"?>
<ds:datastoreItem xmlns:ds="http://schemas.openxmlformats.org/officeDocument/2006/customXml" ds:itemID="{0A8E4737-9BB3-42CE-A583-AFBBB5495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fada2-211b-4161-b413-cf6340a7a17e"/>
    <ds:schemaRef ds:uri="7bb2a2b7-2160-4ed2-816c-95fcf250e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43E71F-8E4C-491D-846F-3905FCFBC8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TotalTime>
  <Words>1116</Words>
  <Application>Microsoft Office PowerPoint</Application>
  <PresentationFormat>Widescreen</PresentationFormat>
  <Paragraphs>72</Paragraphs>
  <Slides>8</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Calibri Light</vt:lpstr>
      <vt:lpstr>Office-tema</vt:lpstr>
      <vt:lpstr>PowerPoint-præsentation</vt:lpstr>
      <vt:lpstr>Landing</vt:lpstr>
      <vt:lpstr>Program</vt:lpstr>
      <vt:lpstr>PowerPoint-præsentation</vt:lpstr>
      <vt:lpstr>PowerPoint-præsentation</vt:lpstr>
      <vt:lpstr>Nye bøger</vt:lpstr>
      <vt:lpstr>Logbogen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Montag</dc:creator>
  <cp:lastModifiedBy>Maria Skelbæk-Bundesen</cp:lastModifiedBy>
  <cp:revision>23</cp:revision>
  <dcterms:created xsi:type="dcterms:W3CDTF">2020-12-02T19:39:39Z</dcterms:created>
  <dcterms:modified xsi:type="dcterms:W3CDTF">2023-11-29T13:05:31Z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0x01010003C4F69F02FD0C429D887994A2C2D03A</vt:lpwstr>
  </property>
  <property fmtid="{D5CDD505-2E9C-101B-9397-08002B2CF9AE}" pid="3" name="MediaServiceImageTags">
    <vt:lpwstr/>
  </property>
</Properties>
</file>