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9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1198FD-1291-8395-A3DC-065335EBE3CF}" name="Stine Kejser" initials="SK" userId="S::kest@aarhus.dk::267bdd85-d0f5-497e-ba11-2097ba012a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99" autoAdjust="0"/>
    <p:restoredTop sz="67619" autoAdjust="0"/>
  </p:normalViewPr>
  <p:slideViewPr>
    <p:cSldViewPr snapToGrid="0" snapToObjects="1" showGuides="1">
      <p:cViewPr varScale="1">
        <p:scale>
          <a:sx n="43" d="100"/>
          <a:sy n="43" d="100"/>
        </p:scale>
        <p:origin x="101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8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EFE68-D275-4202-857A-D771DC1A8F42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78CB9-A795-47E1-B8CC-ECA5B3101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273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</a:t>
            </a:r>
          </a:p>
          <a:p>
            <a:r>
              <a:rPr lang="da-DK" dirty="0"/>
              <a:t>Hav elevernes logbøger klar. </a:t>
            </a:r>
          </a:p>
          <a:p>
            <a:r>
              <a:rPr lang="da-DK" dirty="0"/>
              <a:t>Medbring timetimer. </a:t>
            </a:r>
          </a:p>
          <a:p>
            <a:r>
              <a:rPr lang="da-DK" dirty="0"/>
              <a:t>Overvej makkerfordeling, da der en del refleksioner, der tages to og to. </a:t>
            </a:r>
          </a:p>
          <a:p>
            <a:r>
              <a:rPr lang="da-DK" dirty="0"/>
              <a:t>Medbring en række en samling af forskellige bøger – om forskellige emner, svære og lette, skøn- og faglitteratur . </a:t>
            </a:r>
          </a:p>
          <a:p>
            <a:r>
              <a:rPr lang="da-DK" dirty="0"/>
              <a:t>Forbered hvilke bøger du vil bruge i præsentation og lav markering af passager, du vil læse op for gruppen.</a:t>
            </a:r>
          </a:p>
          <a:p>
            <a:r>
              <a:rPr lang="da-DK" dirty="0"/>
              <a:t>Medbring plakat med læsemåder til ophæng og til logbogen.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3504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Brug de medbragte bøger og sæt ord på, hvad der kan gøre en bog god for dig. Spændende? Billeder? Hvad er det for dig? Hvad kan det være for andre?</a:t>
            </a:r>
          </a:p>
          <a:p>
            <a:r>
              <a:rPr lang="da-DK" dirty="0"/>
              <a:t>Vær autentisk og læs små passager op, du synes, er med til at gøre en bog god.</a:t>
            </a:r>
          </a:p>
          <a:p>
            <a:r>
              <a:rPr lang="da-DK" dirty="0"/>
              <a:t>Lad derefter eleverne lave makkerøvelsen.</a:t>
            </a:r>
          </a:p>
          <a:p>
            <a:endParaRPr lang="da-DK" dirty="0"/>
          </a:p>
          <a:p>
            <a:r>
              <a:rPr lang="da-DK" dirty="0"/>
              <a:t>Tidsaspekt: Du fortæller kort 2 min., de laver makkerøvelse ca. 4 min.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6522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Fortæl kort om forskellene på fag- og skønlitteratur ud fra slides.</a:t>
            </a:r>
          </a:p>
          <a:p>
            <a:r>
              <a:rPr lang="da-DK" dirty="0"/>
              <a:t>I makkerøvelsen fortæller den ene makker om skønlitteratur, den anden om faglitteratur</a:t>
            </a:r>
          </a:p>
          <a:p>
            <a:endParaRPr lang="da-DK" dirty="0">
              <a:solidFill>
                <a:srgbClr val="FF0000"/>
              </a:solidFill>
            </a:endParaRPr>
          </a:p>
          <a:p>
            <a:r>
              <a:rPr lang="da-DK" dirty="0">
                <a:solidFill>
                  <a:srgbClr val="FF0000"/>
                </a:solidFill>
              </a:rPr>
              <a:t>Tidsaspekt: Du fortæller kort, ca. 4 min. De laver makkerøvelse ca. 3 min.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205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Fortæl først at oplevelsen af let og svær er påvirket af flere ting – gennemgå dette slide. </a:t>
            </a:r>
          </a:p>
          <a:p>
            <a:endParaRPr lang="da-DK" dirty="0"/>
          </a:p>
          <a:p>
            <a:r>
              <a:rPr lang="da-DK" dirty="0"/>
              <a:t>Tidsaspekt: 2 min.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521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Fortæl at tommelfingerreglen er, at en bog er let nok til at </a:t>
            </a:r>
            <a:r>
              <a:rPr lang="da-DK" dirty="0" err="1"/>
              <a:t>stillelæse</a:t>
            </a:r>
            <a:r>
              <a:rPr lang="da-DK" dirty="0"/>
              <a:t> for sig selv, når man kan læse 95% af ordene uden besvær.</a:t>
            </a:r>
          </a:p>
          <a:p>
            <a:r>
              <a:rPr lang="da-DK" dirty="0"/>
              <a:t>Demonstrer 95%-reglen og lad eleverne prøve selv.</a:t>
            </a:r>
          </a:p>
          <a:p>
            <a:r>
              <a:rPr lang="da-DK" dirty="0"/>
              <a:t>I stedet for at sætte en streg kan eleverne tælle på fingrene.</a:t>
            </a:r>
          </a:p>
          <a:p>
            <a:r>
              <a:rPr lang="da-DK" dirty="0"/>
              <a:t>Del nogle bøger ud, både lette og svære. De deler resultatet med deres makker.</a:t>
            </a:r>
          </a:p>
          <a:p>
            <a:endParaRPr lang="da-DK" dirty="0"/>
          </a:p>
          <a:p>
            <a:r>
              <a:rPr lang="da-DK" dirty="0"/>
              <a:t>Tidsaspekt: 5 minutter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546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Lav en </a:t>
            </a:r>
            <a:r>
              <a:rPr lang="da-DK" dirty="0" err="1"/>
              <a:t>brainbreak</a:t>
            </a:r>
            <a:r>
              <a:rPr lang="da-DK" dirty="0"/>
              <a:t>, hent evt. inspiration i bogen i afsnittet om læsemøde under landing.</a:t>
            </a:r>
          </a:p>
          <a:p>
            <a:r>
              <a:rPr lang="da-DK" dirty="0"/>
              <a:t>Hold kort pause.</a:t>
            </a:r>
          </a:p>
          <a:p>
            <a:endParaRPr lang="da-DK" dirty="0"/>
          </a:p>
          <a:p>
            <a:r>
              <a:rPr lang="da-DK" dirty="0"/>
              <a:t>Tidsaspekt: 10 minutter i alt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91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Kan bruges som pauseaktivitet, hvis mødet foregår i et modul, eller være den aktivitet, de kommer ind og lander i efter pausen – en ”overgangsaktivitet”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9755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Hæng plakat op og giv dem oversigten til deres logbog fra bogens værktøjskasse.</a:t>
            </a:r>
          </a:p>
          <a:p>
            <a:r>
              <a:rPr lang="da-DK" dirty="0"/>
              <a:t>Vis først eleverne stille- og højtlæsning, der er kendte læsemåder.</a:t>
            </a:r>
          </a:p>
          <a:p>
            <a:r>
              <a:rPr lang="da-DK" dirty="0"/>
              <a:t>Demonstrer herefter de andre læsemåder, se beskrivelsen i bogen.</a:t>
            </a:r>
          </a:p>
          <a:p>
            <a:r>
              <a:rPr lang="da-DK" dirty="0"/>
              <a:t>Du kan bruge teksten på næste slide.</a:t>
            </a:r>
          </a:p>
          <a:p>
            <a:r>
              <a:rPr lang="da-DK" dirty="0"/>
              <a:t>Efter hver metode lader du eleverne afprøve med deres makker.</a:t>
            </a:r>
          </a:p>
          <a:p>
            <a:endParaRPr lang="da-DK" dirty="0"/>
          </a:p>
          <a:p>
            <a:r>
              <a:rPr lang="da-DK" dirty="0"/>
              <a:t>Tidsaspekt: ca. 20 min.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7019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Tekst til visning og afprøvning af læsemåder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404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Info: Nu skal vi tage temperaturen på jeres læsning, så I kan følge med i jeres læseudvikling, og så jeg kan give jer feedback på jeres udvikling.</a:t>
            </a:r>
          </a:p>
          <a:p>
            <a:endParaRPr lang="da-DK" dirty="0"/>
          </a:p>
          <a:p>
            <a:r>
              <a:rPr lang="da-DK" dirty="0"/>
              <a:t>Tidsaspekt: Kort intro 1-2 min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1317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Læs refleksionerne i bogen under punkt 6 i Opstartsmødet. Få data til at skabe en baseline, så du sammen med eleven kan følge læseudviklingen.</a:t>
            </a:r>
          </a:p>
          <a:p>
            <a:endParaRPr lang="da-DK" dirty="0"/>
          </a:p>
          <a:p>
            <a:r>
              <a:rPr lang="da-DK" dirty="0"/>
              <a:t>Tal om, at eleverne ikke må læse hurtigere, end de forstår, hvad de læser. Udfør en læsehastighedsprøve og suppler evt. med en læseprøve</a:t>
            </a:r>
          </a:p>
          <a:p>
            <a:endParaRPr lang="da-DK" dirty="0"/>
          </a:p>
          <a:p>
            <a:r>
              <a:rPr lang="da-DK" dirty="0"/>
              <a:t>Tidsaspekt: ca. 8 min.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091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Brug afsnittet om opstartsmøde i bogen som vejledning til disse slides. </a:t>
            </a:r>
          </a:p>
          <a:p>
            <a:r>
              <a:rPr lang="da-DK" dirty="0"/>
              <a:t>Lav grupper og makkerpar før forløbet.</a:t>
            </a:r>
          </a:p>
          <a:p>
            <a:endParaRPr lang="da-DK" dirty="0"/>
          </a:p>
          <a:p>
            <a:r>
              <a:rPr lang="da-DK" dirty="0"/>
              <a:t>Tidsaspekt: To gange 45 minutter enten sammenhængende eller over to gange.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3688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Giv lidt tænketid før eleverne skal fortælle. Lad dem evt. skrive i logbogen først. </a:t>
            </a:r>
          </a:p>
          <a:p>
            <a:r>
              <a:rPr lang="da-DK" dirty="0"/>
              <a:t>Modeller igen ved selv at fortælle, hvad det kunne være.</a:t>
            </a:r>
          </a:p>
          <a:p>
            <a:r>
              <a:rPr lang="da-DK" dirty="0"/>
              <a:t>Reflekterer sammen i plenum.</a:t>
            </a:r>
          </a:p>
          <a:p>
            <a:endParaRPr lang="da-DK" dirty="0"/>
          </a:p>
          <a:p>
            <a:r>
              <a:rPr lang="da-DK" dirty="0"/>
              <a:t>Tidsaspekt: 5 min.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289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Gennemgå dagsorden. Skriv den også op, så den er synlig hele timen, så eleverne kan følge med i, hvor langt I er i programmet.</a:t>
            </a:r>
          </a:p>
          <a:p>
            <a:r>
              <a:rPr lang="da-DK" dirty="0"/>
              <a:t>Brug gerne en time timer, så eleverne ved, hvor lang tid den enkelte aktivitet tager.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419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Hvis læsemøderne er med hele klassen, er præsentation ikke nødvendig. </a:t>
            </a:r>
          </a:p>
          <a:p>
            <a:endParaRPr lang="da-DK" dirty="0"/>
          </a:p>
          <a:p>
            <a:r>
              <a:rPr lang="da-DK" dirty="0"/>
              <a:t>En kort præsentation er relevant, hvis det er en lille gruppe og eleverne ikke kender hinanden i forvejen. Opfordr eleven til at sige tre ting om sig selv. Det kan være fakta, som hvor man bor, kæledyr osv. – eller noget helt andet, fx jeg bruger aldrig gummistøvler, mit yndlingsdyr er en kat og jeg hader gyserfilm. </a:t>
            </a:r>
          </a:p>
          <a:p>
            <a:r>
              <a:rPr lang="da-DK" dirty="0"/>
              <a:t>Hvis du ikke kender eleverne eller de ikke kender dig, skal du selvfølgelig også præsenteres. Det kan være en ide, at underviser starter og modellerer, hvordan man kan præsentere sig.</a:t>
            </a:r>
          </a:p>
          <a:p>
            <a:r>
              <a:rPr lang="da-DK" b="0" i="0" dirty="0">
                <a:solidFill>
                  <a:srgbClr val="FF0000"/>
                </a:solidFill>
              </a:rPr>
              <a:t>Brug</a:t>
            </a:r>
            <a:r>
              <a:rPr lang="da-DK" b="1" i="0" dirty="0">
                <a:solidFill>
                  <a:srgbClr val="FF0000"/>
                </a:solidFill>
              </a:rPr>
              <a:t> </a:t>
            </a:r>
            <a:r>
              <a:rPr lang="da-DK" b="0" i="0" dirty="0">
                <a:solidFill>
                  <a:srgbClr val="FF0000"/>
                </a:solidFill>
              </a:rPr>
              <a:t>ganske kort tid på præsentation, </a:t>
            </a:r>
          </a:p>
          <a:p>
            <a:endParaRPr lang="da-DK" b="0" i="0" dirty="0">
              <a:solidFill>
                <a:srgbClr val="FF0000"/>
              </a:solidFill>
            </a:endParaRPr>
          </a:p>
          <a:p>
            <a:r>
              <a:rPr lang="da-DK" b="0" i="0" dirty="0" err="1">
                <a:solidFill>
                  <a:srgbClr val="FF0000"/>
                </a:solidFill>
              </a:rPr>
              <a:t>Tidsapekt</a:t>
            </a:r>
            <a:r>
              <a:rPr lang="da-DK" b="0" i="0" dirty="0">
                <a:solidFill>
                  <a:srgbClr val="FF0000"/>
                </a:solidFill>
              </a:rPr>
              <a:t>: max 5 minutter.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8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Brug punkterne til kort at fortælle om mål og indhold.</a:t>
            </a:r>
          </a:p>
          <a:p>
            <a:r>
              <a:rPr lang="da-DK" dirty="0"/>
              <a:t>Du kan skrive en anden tidsramme, hvis det ikke passer med otte uger hos jer. Lad eleverne stille spørgsmål.</a:t>
            </a:r>
          </a:p>
          <a:p>
            <a:endParaRPr lang="da-DK" dirty="0"/>
          </a:p>
          <a:p>
            <a:r>
              <a:rPr lang="da-DK" dirty="0"/>
              <a:t>Tidsaspekt: ca. 5 minutter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939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Afhængigt af din elevgruppe kan øvelsen laves i enten makkerpar eller plenum. </a:t>
            </a:r>
          </a:p>
          <a:p>
            <a:r>
              <a:rPr lang="da-DK" dirty="0"/>
              <a:t>Giv et minuts individuel tænketid og brug gerne time timer.  Giv derefter tid til at dele med makker eller i plenum. </a:t>
            </a:r>
          </a:p>
          <a:p>
            <a:endParaRPr lang="da-DK" dirty="0"/>
          </a:p>
          <a:p>
            <a:r>
              <a:rPr lang="da-DK" dirty="0"/>
              <a:t>Tidsaspekt: ca. 5 minutter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841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Info: Om lidt skal I tænke over, hvordan I lige nu har det med at læse. Og I skal fortælle om det til en makker.</a:t>
            </a:r>
          </a:p>
          <a:p>
            <a:r>
              <a:rPr lang="da-DK" dirty="0"/>
              <a:t>(På næste slide ses, hvad eleverne skal tænke over og fortælle)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545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Til hvert spørgsmål gives først tænketid, ca. 1 minut, sæt gerne en timetimer, så de kan følge tiden. </a:t>
            </a:r>
          </a:p>
          <a:p>
            <a:r>
              <a:rPr lang="da-DK" dirty="0"/>
              <a:t>Giv derefter hvert par to minutter til at fortælle makker, sæt igen timetimer, sig byt efter 1 minut. </a:t>
            </a:r>
          </a:p>
          <a:p>
            <a:r>
              <a:rPr lang="da-DK" dirty="0"/>
              <a:t>Andet spørgsmål går også være lydbøger. </a:t>
            </a:r>
          </a:p>
          <a:p>
            <a:r>
              <a:rPr lang="da-DK" dirty="0"/>
              <a:t>Måske skal de inspireres til tredje spørgsmål; du kan fx nævne om det kunne være på sociale medier, i butikker både fysisk og online, spil, på restaurant osv.</a:t>
            </a:r>
          </a:p>
          <a:p>
            <a:r>
              <a:rPr lang="da-DK" dirty="0"/>
              <a:t>Du kan gennemføre punkt 1-2 i makkerpar og punkt 3-4 i plenum</a:t>
            </a:r>
          </a:p>
          <a:p>
            <a:endParaRPr lang="da-DK" dirty="0"/>
          </a:p>
          <a:p>
            <a:r>
              <a:rPr lang="da-DK" dirty="0"/>
              <a:t>Tidsaspekt: ca. 8 minutter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006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info: Udlever logbøger – eller åbn det dokument, der skal være logbog. </a:t>
            </a:r>
          </a:p>
          <a:p>
            <a:r>
              <a:rPr lang="da-DK" dirty="0"/>
              <a:t>Lad eleverne vælge mellem et eller flere punkter.</a:t>
            </a:r>
          </a:p>
          <a:p>
            <a:r>
              <a:rPr lang="da-DK" dirty="0"/>
              <a:t>Eleverne får ca. fem minutter – og kan tegne/skrive mere hjemme. </a:t>
            </a:r>
          </a:p>
          <a:p>
            <a:r>
              <a:rPr lang="da-DK" dirty="0"/>
              <a:t>Det er refleksionerne, der er vigtige – ikke et flot tegneresultat eller lange beskrivelser, så det må gerne skrives i punktform, efterhånden som eleverne kommer i tanke om tingene. </a:t>
            </a:r>
          </a:p>
          <a:p>
            <a:r>
              <a:rPr lang="da-DK" dirty="0"/>
              <a:t>Modellér hvordan du selv vil lave stikord eller tegne til et punkt.</a:t>
            </a:r>
          </a:p>
          <a:p>
            <a:endParaRPr lang="da-DK" dirty="0"/>
          </a:p>
          <a:p>
            <a:r>
              <a:rPr lang="da-DK" dirty="0"/>
              <a:t>Tidsaspekt: 7-8 minutter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78CB9-A795-47E1-B8CC-ECA5B3101D3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351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725-E500-EB48-8F3A-2A1AF786DABB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DE7C-E6BA-8347-BAD5-51D4200F8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49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725-E500-EB48-8F3A-2A1AF786DABB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DE7C-E6BA-8347-BAD5-51D4200F8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630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725-E500-EB48-8F3A-2A1AF786DABB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DE7C-E6BA-8347-BAD5-51D4200F8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14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725-E500-EB48-8F3A-2A1AF786DABB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DE7C-E6BA-8347-BAD5-51D4200F8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50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725-E500-EB48-8F3A-2A1AF786DABB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DE7C-E6BA-8347-BAD5-51D4200F8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4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725-E500-EB48-8F3A-2A1AF786DABB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DE7C-E6BA-8347-BAD5-51D4200F8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15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725-E500-EB48-8F3A-2A1AF786DABB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DE7C-E6BA-8347-BAD5-51D4200F8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3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725-E500-EB48-8F3A-2A1AF786DABB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DE7C-E6BA-8347-BAD5-51D4200F8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08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725-E500-EB48-8F3A-2A1AF786DABB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DE7C-E6BA-8347-BAD5-51D4200F8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62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725-E500-EB48-8F3A-2A1AF786DABB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DE7C-E6BA-8347-BAD5-51D4200F8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0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725-E500-EB48-8F3A-2A1AF786DABB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DE7C-E6BA-8347-BAD5-51D4200F8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923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4725-E500-EB48-8F3A-2A1AF786DABB}" type="datetimeFigureOut">
              <a:rPr lang="da-DK" smtClean="0"/>
              <a:t>29-11-2023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DE7C-E6BA-8347-BAD5-51D4200F8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1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0DCBDEDE-95BA-DB75-294B-50E187B86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3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33CF0-012D-3DA8-5965-0C5972A5EE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97000"/>
            <a:ext cx="3240088" cy="4064000"/>
          </a:xfrm>
        </p:spPr>
        <p:txBody>
          <a:bodyPr>
            <a:normAutofit/>
          </a:bodyPr>
          <a:lstStyle/>
          <a:p>
            <a:pPr algn="ctr"/>
            <a:br>
              <a:rPr lang="da-DK" dirty="0">
                <a:solidFill>
                  <a:srgbClr val="FFFFFF"/>
                </a:solidFill>
              </a:rPr>
            </a:br>
            <a:r>
              <a:rPr lang="da-DK" b="1" dirty="0">
                <a:solidFill>
                  <a:srgbClr val="FFFFFF"/>
                </a:solidFill>
              </a:rPr>
              <a:t>Hvad er en god bog?</a:t>
            </a:r>
            <a:br>
              <a:rPr lang="da-DK" dirty="0">
                <a:solidFill>
                  <a:srgbClr val="FFFFFF"/>
                </a:solidFill>
              </a:rPr>
            </a:br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0F1C76A-B332-2FFD-E8A5-28918282E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D0301E8-F7CD-F7C7-C849-FAEF088E4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5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2CFF1-9A5E-612B-9625-C5E3916C92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97000"/>
            <a:ext cx="3240088" cy="4064000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Hvad er en god bog? </a:t>
            </a:r>
            <a:br>
              <a:rPr lang="da-DK" b="1" dirty="0">
                <a:solidFill>
                  <a:srgbClr val="FFFFFF"/>
                </a:solidFill>
              </a:rPr>
            </a:br>
            <a:r>
              <a:rPr lang="da-DK" b="1" dirty="0">
                <a:solidFill>
                  <a:srgbClr val="FFFFFF"/>
                </a:solidFill>
              </a:rPr>
              <a:t>En let eller svær bog?</a:t>
            </a:r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78375DA-7009-144C-6A7D-381390B5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4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64A90-9CAE-3E26-56D1-8F5279FCE0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97000"/>
            <a:ext cx="3240088" cy="406400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da-DK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Hvad er en god bog? 95% reglen</a:t>
            </a:r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D3CE1810-4C67-DD63-7FD3-5FEBFAF8C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4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5E2A61C-7926-1362-465D-C87824B2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2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37869E2-EBB3-37F5-17B8-E299E5AC3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61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2B51A8B3-9F13-55D2-FCD8-96D749890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5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2E1C5-6F9B-CC93-059B-865122F604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4113"/>
            <a:ext cx="3648075" cy="4460875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Prinsessen med de tolv par guldsko</a:t>
            </a:r>
            <a:endParaRPr lang="da-DK" b="1" dirty="0">
              <a:solidFill>
                <a:srgbClr val="FFFFFF"/>
              </a:solidFill>
            </a:endParaRPr>
          </a:p>
        </p:txBody>
      </p:sp>
      <p:pic>
        <p:nvPicPr>
          <p:cNvPr id="4" name="Billede 3" descr="Et billede, der indeholder tekst, brev&#10;&#10;Automatisk genereret beskrivelse">
            <a:extLst>
              <a:ext uri="{FF2B5EF4-FFF2-40B4-BE49-F238E27FC236}">
                <a16:creationId xmlns:a16="http://schemas.microsoft.com/office/drawing/2014/main" id="{C2A88736-8BD6-37CA-B084-3887DF5E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2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B9B65-A0B4-205B-4BC8-82441AE447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10910888" cy="1509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Følg med i din læsning</a:t>
            </a:r>
          </a:p>
        </p:txBody>
      </p:sp>
      <p:pic>
        <p:nvPicPr>
          <p:cNvPr id="5" name="Billede 4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8BDACAD8-DD2F-78C9-A508-166CAFA54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7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3CF93-9B2B-42DE-44FC-21D46FD079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4113"/>
            <a:ext cx="3648075" cy="4460875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Følg med i din læsning </a:t>
            </a:r>
            <a:br>
              <a:rPr lang="da-DK" sz="3700" dirty="0">
                <a:solidFill>
                  <a:srgbClr val="FFFFFF"/>
                </a:solidFill>
              </a:rPr>
            </a:br>
            <a:r>
              <a:rPr lang="da-DK" sz="3700" dirty="0">
                <a:solidFill>
                  <a:srgbClr val="FFFFFF"/>
                </a:solidFill>
              </a:rPr>
              <a:t>– Mål din læsehastighed</a:t>
            </a:r>
          </a:p>
        </p:txBody>
      </p:sp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FA709A19-499A-37A3-4B42-488983B2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AE2F962-AE77-6E39-DA50-265007C93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9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C1DF2-A1CA-A447-1D61-65D380DCD7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4113"/>
            <a:ext cx="3648075" cy="4460875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Afrunding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B4C2A2C-29DE-E79C-20FA-4615C7446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2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&#10;&#10;Automatisk genereret beskrivelse">
            <a:extLst>
              <a:ext uri="{FF2B5EF4-FFF2-40B4-BE49-F238E27FC236}">
                <a16:creationId xmlns:a16="http://schemas.microsoft.com/office/drawing/2014/main" id="{0787F454-855B-7A97-CF3B-956A0BAA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9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57636BB0-80C9-B088-6235-25439A801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3E0D3A8-DB37-6198-755F-0A77209F2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71911-5164-7B1E-2DA0-7D2BC8FE1E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4113"/>
            <a:ext cx="3648075" cy="4460875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Mål og indhold - Tænk og del</a:t>
            </a:r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9C3D638-9A56-41D0-8362-FBB0F92A2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7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9A38A-6273-BEE7-2E3A-2AB0E60ABF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4113"/>
            <a:ext cx="3927475" cy="4460875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Læsning for mig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4756ACE-CD50-F6FC-885B-2DF7C8086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FDBD8-C486-B107-5333-72BF21A994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4113"/>
            <a:ext cx="3927475" cy="4460875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Læsning for mig</a:t>
            </a:r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FD39E11-800B-8FD6-7FA1-C9AF1DC6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2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2483280-DBD0-7113-749F-7EF59135D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1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7FE6119CBA784E98DAEA6157CC3ED3" ma:contentTypeVersion="16" ma:contentTypeDescription="Opret et nyt dokument." ma:contentTypeScope="" ma:versionID="912028ec1f91050d7cc2fc1aa632b24f">
  <xsd:schema xmlns:xsd="http://www.w3.org/2001/XMLSchema" xmlns:xs="http://www.w3.org/2001/XMLSchema" xmlns:p="http://schemas.microsoft.com/office/2006/metadata/properties" xmlns:ns2="479fada2-211b-4161-b413-cf6340a7a17e" xmlns:ns3="7bb2a2b7-2160-4ed2-816c-95fcf250e5d7" targetNamespace="http://schemas.microsoft.com/office/2006/metadata/properties" ma:root="true" ma:fieldsID="2a2b323736ea4d24bb14fabaf82e633e" ns2:_="" ns3:_="">
    <xsd:import namespace="479fada2-211b-4161-b413-cf6340a7a17e"/>
    <xsd:import namespace="7bb2a2b7-2160-4ed2-816c-95fcf250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fada2-211b-4161-b413-cf6340a7a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2a2b7-2160-4ed2-816c-95fcf250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2d5fdc6-cda7-4b4f-9e86-5fddc50909aa}" ma:internalName="TaxCatchAll" ma:showField="CatchAllData" ma:web="7bb2a2b7-2160-4ed2-816c-95fcf250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b2a2b7-2160-4ed2-816c-95fcf250e5d7" xsi:nil="true"/>
    <lcf76f155ced4ddcb4097134ff3c332f xmlns="479fada2-211b-4161-b413-cf6340a7a17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8E3A8D-B332-464D-B126-80D4A36838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9fada2-211b-4161-b413-cf6340a7a17e"/>
    <ds:schemaRef ds:uri="7bb2a2b7-2160-4ed2-816c-95fcf250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A3D57E-2D70-4541-9B7B-8A8DAAB2E9D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bb2a2b7-2160-4ed2-816c-95fcf250e5d7"/>
    <ds:schemaRef ds:uri="http://purl.org/dc/elements/1.1/"/>
    <ds:schemaRef ds:uri="http://schemas.microsoft.com/office/2006/metadata/properties"/>
    <ds:schemaRef ds:uri="479fada2-211b-4161-b413-cf6340a7a17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43E71F-8E4C-491D-846F-3905FCFBC8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323</TotalTime>
  <Words>1209</Words>
  <Application>Microsoft Office PowerPoint</Application>
  <PresentationFormat>Widescreen</PresentationFormat>
  <Paragraphs>118</Paragraphs>
  <Slides>20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Mål og indhold - Tænk og del</vt:lpstr>
      <vt:lpstr>Læsning for mig</vt:lpstr>
      <vt:lpstr>Læsning for mig</vt:lpstr>
      <vt:lpstr>PowerPoint-præsentation</vt:lpstr>
      <vt:lpstr> Hvad er en god bog? </vt:lpstr>
      <vt:lpstr>PowerPoint-præsentation</vt:lpstr>
      <vt:lpstr>Hvad er en god bog?  En let eller svær bog?</vt:lpstr>
      <vt:lpstr>Hvad er en god bog? 95% reglen</vt:lpstr>
      <vt:lpstr>PowerPoint-præsentation</vt:lpstr>
      <vt:lpstr>PowerPoint-præsentation</vt:lpstr>
      <vt:lpstr>PowerPoint-præsentation</vt:lpstr>
      <vt:lpstr>Prinsessen med de tolv par guldsko</vt:lpstr>
      <vt:lpstr>Følg med i din læsning</vt:lpstr>
      <vt:lpstr>Følg med i din læsning  – Mål din læsehastighed</vt:lpstr>
      <vt:lpstr>Afrunding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Montag</dc:creator>
  <cp:lastModifiedBy>Maria Skelbæk-Bundesen</cp:lastModifiedBy>
  <cp:revision>29</cp:revision>
  <dcterms:created xsi:type="dcterms:W3CDTF">2020-12-02T19:39:39Z</dcterms:created>
  <dcterms:modified xsi:type="dcterms:W3CDTF">2023-11-29T12:59:07Z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0x01010003C4F69F02FD0C429D887994A2C2D03A</vt:lpwstr>
  </property>
  <property fmtid="{D5CDD505-2E9C-101B-9397-08002B2CF9AE}" pid="3" name="MediaServiceImageTags">
    <vt:lpwstr/>
  </property>
</Properties>
</file>