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1198FD-1291-8395-A3DC-065335EBE3CF}" name="Stine Kejser" initials="SK" userId="S::kest@aarhus.dk::267bdd85-d0f5-497e-ba11-2097ba012a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51020" autoAdjust="0"/>
  </p:normalViewPr>
  <p:slideViewPr>
    <p:cSldViewPr snapToGrid="0" snapToObjects="1" showGuides="1">
      <p:cViewPr>
        <p:scale>
          <a:sx n="66" d="100"/>
          <a:sy n="66" d="100"/>
        </p:scale>
        <p:origin x="67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0F40B-52E5-4C19-B408-3D7CCBA94FC8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D29B3-D824-481F-9F2F-71384CCFA6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1121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5590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7286B-2EF2-5BDC-EF42-ABE3D9887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0C93610-A8A6-DD06-687C-08AF3B4AE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0B0ED18-C60E-A09E-EC54-799753062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A2F51FA-9E6C-F320-799D-FA8D8875B8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4814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8D6AF-74E3-9708-025C-49233E920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2242EC0-B6F2-5EC5-8D1C-133FD32C2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F2A67F6-9A90-72C9-C767-01C9323D8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30B32E2-6709-CB0B-AF5A-7D0CF9152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641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0A492-65FF-BFD6-4040-B0A47A4B2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9B856B0-F035-83FE-7F14-DB25424AA2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32253C1-0EDD-5EDB-56D8-C2BE65842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7780891-9ED8-5B0A-0F4D-998D4BE1E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1554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EC1EE-D0C8-50C2-3CE2-F7C757CB4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F563093-A6A7-98A5-48AA-0FE6A0141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9008339-3B7F-CFF2-9C10-4E3166139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B376A63-37D8-DB03-54D3-421EC66D8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2885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8C8B2-96E0-0920-2AA4-74F1D9C88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92C4602-081A-E504-9AAB-1849442C2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551B312-EB93-A66B-7C5D-69A179370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A32303-8CDB-B943-BBE3-CF0DB3E27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588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810B5-F2BA-5798-F28F-1EE5FA6BD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3573CCC-DBAC-422D-1CB9-4CBFDB63E3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A947484-4E10-5A37-0787-42A0DEC00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A005F6-1D4E-4BE3-E4D6-A0FE70E5C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1815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C3B1B-0BC6-C916-9A9D-0F2416526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7F05DD6-4A1E-2A7A-8976-5ADDFAFEE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07DF3E-D131-E62F-24EF-4EC3E3597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312BE67-2597-6E1F-0F5F-5AEAC8606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0786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81C12-4CA8-1250-5FE9-C612616BB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90F023B-EB23-BEC2-977F-B261DFD80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25B2E26-608D-3220-6C6C-A4C391964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9C573CB-4C2E-9563-1615-92F49C1895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1757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95DE8-5BA2-BE8E-FD31-6BD47B012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84AB51C-A7BD-3BFA-CE05-BFE0EBEEE4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80D3AB9-8327-6A4F-1FBE-FD1ED4293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0387236-7DA3-8AFE-C5A6-F82F6F10D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0899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A8D23-BD39-FEA5-A222-EEDD0DD00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97005A7-ECFA-F7F0-DA14-B61AD3A78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4FCB33B-D928-38FC-4458-BDD9CF288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5324DB3-7BCA-2D5E-0D8C-E7BBF80EC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981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26D9C-8205-53C1-88F1-379C689E1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CEBA8BE-9068-DB71-DDE8-2B87AA4748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A844F7F-5539-D5A0-650A-01CA6E954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32C768A-6006-E11A-6F7B-3B3F416CE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528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32441-B592-124A-79A4-933106DCD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85CA017-123B-38E4-8442-BB819AAF7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5FBA803-6489-2FE4-C780-A7C9270AF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0A0AF2A-A283-7ECF-2EE0-E710B57F04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7795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4B95A-6392-EB48-E36B-903D37456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BD75BDC-CC0F-E714-80BC-371C1BCF8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8C64D73-5F24-A986-4BD5-CF2A9BD3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86DCAC-9A6D-684E-97AB-36DADB962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3594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1D478-3523-C4A8-9E7A-A31B2393D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760D143-861C-AC4B-AA86-F08C9E45D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1F3566F-364A-CA66-5D8B-814C83B0C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7B58F17-C8AF-02BF-5095-938565297C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6971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31DD0-AFA9-D401-0F1E-05D980D16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63EEED7-F7A3-F331-5052-FA595507C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9B2B8FA-F54A-B20C-8954-0CAB59FF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5E7D97C-EB6B-FDE0-D340-AD101ED47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70144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E199F-E6C0-E5E7-0584-8C857B365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D02869B-954B-49ED-3090-94291F535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E725B60-FAF3-A988-3C0F-CEFB66A34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B44AEF0-1E07-0CCA-77F6-53B8C3375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7743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F18DE-DD1D-A883-5D28-7FB66474C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06BDA2-82D3-240E-279A-9080FAAD72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5C4FE5B-E3CB-FE40-CD1D-C0806EBC3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F3F3B7E-E0A9-7316-176E-C5DE4F6EB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2284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3E3F4-E05D-2C39-49B1-19D7B6A84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F1014C7-A84B-F3D3-097D-47970DDF7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E733EE6-28EC-2522-305B-4E4689482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3211014-E9F0-0DD0-47A5-A760485B6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694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D0708-17AB-21BE-FEDC-9E8BBA3C7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C029BB6-60F5-6AAE-A708-CB10990F1D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1F1DC6E-FB3F-0558-2814-CFE8F4692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4D0BDF9-57A4-AFF1-2626-9191FEB4B0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6190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F1849-C522-9C74-5AE8-022802018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CBAB2A8-2261-61C3-253F-0E54C3E92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E550D3B-9DAE-43D7-8C48-345913108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A0D86C2-88DC-664B-1C52-890B61D2E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5341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00C38-8F84-9138-D82B-7D0F43CA2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857DB84-9584-E5D1-64F5-CCAAE00CE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6D1F6F4-A94B-164D-6182-91AB4C8F6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0DA3827-AADA-3B13-0E5B-F9CC47055F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9162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FFA33-9DB8-A2F4-8860-C7C11F69D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B31F07-3A33-7360-C928-125F5C724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C780B5D-B1F2-B376-AF31-115818746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D4D64C3-A61C-22EE-4488-848BE1F14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9158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F6ACC-E359-4467-7D35-322680BC7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AD40646-AE7F-24B3-74B9-365CBDB38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4905286-123D-E9C7-5B7E-EEB04A291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360BD17-3F3F-253A-54BF-33EE14C74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2D29B3-D824-481F-9F2F-71384CCFA6C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8749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1FA73-0E09-8149-B749-6442F5FF7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A57858E-8397-0A48-9808-4476B7AFF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2AEA52-C444-364D-8420-16FD50347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C58843C-A135-7640-8B61-8CD68F238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C1F108-B40B-F447-8617-2989742F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274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D506C-9D24-9648-9EDF-532BEDA3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896BB95-131A-6442-8BA5-2EF3FF700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602BB7-18CF-8B40-ACDB-9F1FA46E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2D0A4BC-E03C-EC44-9226-D5BDE907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8928597-4775-B242-968A-5B5719C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657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C8BF3611-E60C-3248-9000-55A4A6F84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499D628-22C6-C048-8707-86841709C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DB759D-C665-CA4D-B840-28A3D561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0E17C3-6617-EE43-9198-0CDF02479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F7378F-D57C-A249-BF7E-C7B08F7A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734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C2A98-4670-6741-A594-32926AB4C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14E1D59-C14D-3A43-87C5-264B9CCCB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A2C4CDC-C426-9747-91B6-202BC8C4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578E2B7-4A62-EB42-A714-73D417A0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A0BA2D1-7161-434B-BF2F-31226C8B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5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2FACC-D6DB-EF4D-8CF1-8CFE04F63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1B7BCC2-6E8B-BE48-ADAE-A7E7503B5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6779D72-8430-BC40-9D05-905FDF43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6012F83-6986-1D45-A853-F47A56FC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06ABE4-0066-B140-B20F-3A53366C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312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DCF5B-34CC-F141-A2CC-9DB8467C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E8A91B-2AF9-0843-9D28-71F4E5B15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762C48-8637-064B-A7BA-73AB3874D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F242496-6685-0140-902A-E590090D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039A22B-45D0-E245-ADFD-1C52E37F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660471-17BD-EA44-883D-7C1434A4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256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DCBA1-FE39-824A-BAE5-919FE0E33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37B5D4D-EA5F-B443-83D0-11750E781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991D53D-EE59-EF41-891F-705B839C9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3E28202-3AAA-144B-AB50-D53162135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98AC87F-C593-8E4D-836F-BBEDADD07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1983ACA-9C35-694D-A15A-647C501BC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17B598B-0302-6440-9A4C-BA0C7134B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A601549-CE64-E448-95EC-0473FEF5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7212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3DEEFA-31E3-2844-B413-75F95571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5A8A840-9F69-404B-B290-135ECFF7A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E6C4EF9-1513-9B41-BAE4-D831C8D04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C39B563-E926-BC49-9A67-643007F3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034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39A8343-9511-F543-A3BA-F038A9FE0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D1BFE7E-D620-2846-A68D-DC6F7167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7246E80-D91B-FF4C-829A-6EF9AA70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15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B636A-F5FF-534B-9721-D294613B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5B08EA-4C7E-5140-95BE-BE92A382C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38EE465-E510-F142-9EC7-F6725F786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DDA1002-44EF-B14C-9329-81CF7986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1C93AE6-46AD-2846-8144-3D336AC54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6C2A9ED-85D6-254D-A64E-1F37A6CD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412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59F5-879E-C948-ADC1-27E0474A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8B51197-F646-A34A-823B-B82E5A04D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EA9974A-8C0C-904A-AFCD-E96D2F1C1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3BC90D2-A680-B14C-B198-BDAE5392C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1A3555E-2DDA-0448-AEBF-28CE2C47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B64C323-8558-8E45-A0A8-43C0636C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073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FAD93FD-0F2A-7B4E-9C66-AC9B3E16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F7201D3-103D-D94D-808B-3926BF5E9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84872E3-2DB3-1D41-A6DA-88BD8DCE5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54725-E500-EB48-8F3A-2A1AF786DABB}" type="datetimeFigureOut">
              <a:rPr lang="da-DK" smtClean="0"/>
              <a:t>29.01.2024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DC36D52-3F4E-7D49-AC7E-D38CC0CB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7F61D2C-9746-C44C-8E56-7820BD130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BDE7C-E6BA-8347-BAD5-51D4200F8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291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32A1F3C-82C9-9382-556F-F848BC1A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lede 3" descr="Et billede, der indeholder træ, clipart, tegneserie, illustration/afbildning&#10;&#10;Automatisk genereret beskrivelse">
            <a:extLst>
              <a:ext uri="{FF2B5EF4-FFF2-40B4-BE49-F238E27FC236}">
                <a16:creationId xmlns:a16="http://schemas.microsoft.com/office/drawing/2014/main" id="{84319A51-D77E-7658-796A-07ACABC0C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37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0D744-9D62-BE48-FA74-50CB58A2C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Font/skrifttype, symbol, diagram&#10;&#10;Automatisk genereret beskrivelse">
            <a:extLst>
              <a:ext uri="{FF2B5EF4-FFF2-40B4-BE49-F238E27FC236}">
                <a16:creationId xmlns:a16="http://schemas.microsoft.com/office/drawing/2014/main" id="{6B0AAD1F-B10D-6051-B983-4674B8C22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33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B70CF-5AA5-0F95-1783-BA446941A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Font/skrifttype, Grafik, skitse&#10;&#10;Automatisk genereret beskrivelse">
            <a:extLst>
              <a:ext uri="{FF2B5EF4-FFF2-40B4-BE49-F238E27FC236}">
                <a16:creationId xmlns:a16="http://schemas.microsoft.com/office/drawing/2014/main" id="{7835B309-8136-809C-CE3C-7E35619BE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69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B9ACF-359C-4222-7E39-C84F72ECC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6F10AA5E-17B3-C4EB-3DF2-4AC057D8F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30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B1F69-5BD4-59C7-7D31-12263A8E5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Font/skrifttype, logo, design&#10;&#10;Automatisk genereret beskrivelse">
            <a:extLst>
              <a:ext uri="{FF2B5EF4-FFF2-40B4-BE49-F238E27FC236}">
                <a16:creationId xmlns:a16="http://schemas.microsoft.com/office/drawing/2014/main" id="{075E2174-30E9-A1ED-84CE-8C8103395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94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499A3-7D73-1C8F-E6C8-E3F4DD2AF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Font/skrifttype, Grafik, diagram&#10;&#10;Automatisk genereret beskrivelse">
            <a:extLst>
              <a:ext uri="{FF2B5EF4-FFF2-40B4-BE49-F238E27FC236}">
                <a16:creationId xmlns:a16="http://schemas.microsoft.com/office/drawing/2014/main" id="{B4176EAC-E227-941D-E29D-D3345DCD4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91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829E3-8294-B284-D651-73FA53C81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Font/skrifttype, clipart, tegneserie&#10;&#10;Automatisk genereret beskrivelse">
            <a:extLst>
              <a:ext uri="{FF2B5EF4-FFF2-40B4-BE49-F238E27FC236}">
                <a16:creationId xmlns:a16="http://schemas.microsoft.com/office/drawing/2014/main" id="{BBCAFBF4-9497-5324-BB11-841E2012E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5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1ACDD-3649-FEA8-12E0-9D81C1D00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clipart, Grafik, grafisk design&#10;&#10;Automatisk genereret beskrivelse">
            <a:extLst>
              <a:ext uri="{FF2B5EF4-FFF2-40B4-BE49-F238E27FC236}">
                <a16:creationId xmlns:a16="http://schemas.microsoft.com/office/drawing/2014/main" id="{505004FD-C917-6B82-5590-DF711BF39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6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ED7A9-F369-659D-7132-FF3925F14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91921F55-AD3F-6B5A-E4F7-C74721DF2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11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996A2-7DC5-69D4-DC71-B1C88FC95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blomst, skærmbillede&#10;&#10;Automatisk genereret beskrivelse">
            <a:extLst>
              <a:ext uri="{FF2B5EF4-FFF2-40B4-BE49-F238E27FC236}">
                <a16:creationId xmlns:a16="http://schemas.microsoft.com/office/drawing/2014/main" id="{BB8BE62F-0D7C-5D9E-75D8-31F7E744B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9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7E71C-A9DE-EB60-60EA-34EE01CE2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E4D85851-533D-6FCF-0753-970133244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2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B6796-DCFF-6437-E980-DEBEDC506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clipart, illustration/afbildning, Animeret tegnefilm, Animation&#10;&#10;Automatisk genereret beskrivelse">
            <a:extLst>
              <a:ext uri="{FF2B5EF4-FFF2-40B4-BE49-F238E27FC236}">
                <a16:creationId xmlns:a16="http://schemas.microsoft.com/office/drawing/2014/main" id="{B89012FA-67E6-5144-AAAB-7BEA0CF0B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64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FF2D6-1EC8-8AB5-3E80-7A59FF15A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clipart, skærmbillede, tegneserie&#10;&#10;Automatisk genereret beskrivelse">
            <a:extLst>
              <a:ext uri="{FF2B5EF4-FFF2-40B4-BE49-F238E27FC236}">
                <a16:creationId xmlns:a16="http://schemas.microsoft.com/office/drawing/2014/main" id="{4974A180-5A1C-D2C6-526B-AC93E088D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72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3DEFA-6C13-3C87-6170-2EBBD8500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blomst, frugt&#10;&#10;Automatisk genereret beskrivelse">
            <a:extLst>
              <a:ext uri="{FF2B5EF4-FFF2-40B4-BE49-F238E27FC236}">
                <a16:creationId xmlns:a16="http://schemas.microsoft.com/office/drawing/2014/main" id="{510E9697-6632-7377-F472-071CA083D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0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F9A23-48B9-49B9-0C93-78DBE9DE7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Font/skrifttype, tegneserie, Grafik&#10;&#10;Automatisk genereret beskrivelse">
            <a:extLst>
              <a:ext uri="{FF2B5EF4-FFF2-40B4-BE49-F238E27FC236}">
                <a16:creationId xmlns:a16="http://schemas.microsoft.com/office/drawing/2014/main" id="{88F29E23-2363-1C03-6FDF-DA99A04F0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46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F7B44-BBA6-1E92-998D-AECEBBC0C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kanin, tegneserie, skærmbillede&#10;&#10;Automatisk genereret beskrivelse">
            <a:extLst>
              <a:ext uri="{FF2B5EF4-FFF2-40B4-BE49-F238E27FC236}">
                <a16:creationId xmlns:a16="http://schemas.microsoft.com/office/drawing/2014/main" id="{2E6BBB1C-03AE-60E0-E8A5-A351D6A97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13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EF490-F974-729A-C235-03B63253F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Font/skrifttype, lilla/violet, viol&#10;&#10;Automatisk genereret beskrivelse">
            <a:extLst>
              <a:ext uri="{FF2B5EF4-FFF2-40B4-BE49-F238E27FC236}">
                <a16:creationId xmlns:a16="http://schemas.microsoft.com/office/drawing/2014/main" id="{9348F4B9-4BFB-F2FA-F5BE-2FA320E9C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84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BA79E-7E0E-CE96-4819-36BDFD9B8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tegneserie, clipart, skærmbillede&#10;&#10;Automatisk genereret beskrivelse">
            <a:extLst>
              <a:ext uri="{FF2B5EF4-FFF2-40B4-BE49-F238E27FC236}">
                <a16:creationId xmlns:a16="http://schemas.microsoft.com/office/drawing/2014/main" id="{1131C3BD-77D2-750E-3AD6-4BA215260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67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C9D8F-4188-5D26-99A3-A4BDC7F40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tegneserie, clipart, skærmbillede&#10;&#10;Automatisk genereret beskrivelse">
            <a:extLst>
              <a:ext uri="{FF2B5EF4-FFF2-40B4-BE49-F238E27FC236}">
                <a16:creationId xmlns:a16="http://schemas.microsoft.com/office/drawing/2014/main" id="{E42C1A94-4F14-26A3-2688-8D612D4B3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3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B34A8-51E6-0945-2292-146049E64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373810B-A390-E2FA-6BD2-56FBBF7BB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lede 3" descr="Et billede, der indeholder træ, clipart, tegneserie, illustration/afbildning&#10;&#10;Automatisk genereret beskrivelse">
            <a:extLst>
              <a:ext uri="{FF2B5EF4-FFF2-40B4-BE49-F238E27FC236}">
                <a16:creationId xmlns:a16="http://schemas.microsoft.com/office/drawing/2014/main" id="{5447DD83-E9E3-FBF1-7975-00EDCE4E0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77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B10AC-5416-2722-1411-471126CD6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gneserie, clipart, Animation, fiktion&#10;&#10;Automatisk genereret beskrivelse">
            <a:extLst>
              <a:ext uri="{FF2B5EF4-FFF2-40B4-BE49-F238E27FC236}">
                <a16:creationId xmlns:a16="http://schemas.microsoft.com/office/drawing/2014/main" id="{39C6C11B-314B-EFF0-16EB-AB72CD3D0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36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9FA49-7CA0-A017-F42E-656E29E65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clipart, tegneserie, Animeret tegnefilm, Animation&#10;&#10;Automatisk genereret beskrivelse">
            <a:extLst>
              <a:ext uri="{FF2B5EF4-FFF2-40B4-BE49-F238E27FC236}">
                <a16:creationId xmlns:a16="http://schemas.microsoft.com/office/drawing/2014/main" id="{E7C5AFAE-51A4-AF39-1AA7-A93D0BCF4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2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71C0D-F4FD-BC5C-94CC-CEDC58A08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lipart, illustration/afbildning, design&#10;&#10;Automatisk genereret beskrivelse">
            <a:extLst>
              <a:ext uri="{FF2B5EF4-FFF2-40B4-BE49-F238E27FC236}">
                <a16:creationId xmlns:a16="http://schemas.microsoft.com/office/drawing/2014/main" id="{D804791B-047F-A2D5-E43D-5E27E0517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55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B75F8-6E8F-8366-3CF9-52E72CE92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lipart, skærmbillede, tegneserie&#10;&#10;Automatisk genereret beskrivelse">
            <a:extLst>
              <a:ext uri="{FF2B5EF4-FFF2-40B4-BE49-F238E27FC236}">
                <a16:creationId xmlns:a16="http://schemas.microsoft.com/office/drawing/2014/main" id="{B020589A-65B5-5F61-9D59-B19A3F3D6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48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b2a2b7-2160-4ed2-816c-95fcf250e5d7" xsi:nil="true"/>
    <lcf76f155ced4ddcb4097134ff3c332f xmlns="479fada2-211b-4161-b413-cf6340a7a17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D7FE6119CBA784E98DAEA6157CC3ED3" ma:contentTypeVersion="16" ma:contentTypeDescription="Opret et nyt dokument." ma:contentTypeScope="" ma:versionID="912028ec1f91050d7cc2fc1aa632b24f">
  <xsd:schema xmlns:xsd="http://www.w3.org/2001/XMLSchema" xmlns:xs="http://www.w3.org/2001/XMLSchema" xmlns:p="http://schemas.microsoft.com/office/2006/metadata/properties" xmlns:ns2="479fada2-211b-4161-b413-cf6340a7a17e" xmlns:ns3="7bb2a2b7-2160-4ed2-816c-95fcf250e5d7" targetNamespace="http://schemas.microsoft.com/office/2006/metadata/properties" ma:root="true" ma:fieldsID="2a2b323736ea4d24bb14fabaf82e633e" ns2:_="" ns3:_="">
    <xsd:import namespace="479fada2-211b-4161-b413-cf6340a7a17e"/>
    <xsd:import namespace="7bb2a2b7-2160-4ed2-816c-95fcf250e5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fada2-211b-4161-b413-cf6340a7a1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2a2b7-2160-4ed2-816c-95fcf250e5d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2d5fdc6-cda7-4b4f-9e86-5fddc50909aa}" ma:internalName="TaxCatchAll" ma:showField="CatchAllData" ma:web="7bb2a2b7-2160-4ed2-816c-95fcf250e5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A3D57E-2D70-4541-9B7B-8A8DAAB2E9D8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479fada2-211b-4161-b413-cf6340a7a17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7bb2a2b7-2160-4ed2-816c-95fcf250e5d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A8E4737-9BB3-42CE-A583-AFBBB5495C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9fada2-211b-4161-b413-cf6340a7a17e"/>
    <ds:schemaRef ds:uri="7bb2a2b7-2160-4ed2-816c-95fcf250e5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43E71F-8E4C-491D-846F-3905FCFBC8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24</Words>
  <Application>Microsoft Macintosh PowerPoint</Application>
  <PresentationFormat>Widescreen</PresentationFormat>
  <Paragraphs>24</Paragraphs>
  <Slides>24</Slides>
  <Notes>24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Martin Montag</dc:creator>
  <cp:lastModifiedBy>Janne Rose</cp:lastModifiedBy>
  <cp:revision>24</cp:revision>
  <dcterms:created xsi:type="dcterms:W3CDTF">2020-12-02T19:39:39Z</dcterms:created>
  <dcterms:modified xsi:type="dcterms:W3CDTF">2024-01-29T13:23:30Z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0x01010003C4F69F02FD0C429D887994A2C2D03A</vt:lpwstr>
  </property>
  <property fmtid="{D5CDD505-2E9C-101B-9397-08002B2CF9AE}" pid="3" name="MediaServiceImageTags">
    <vt:lpwstr/>
  </property>
</Properties>
</file>